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920" y="72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501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Нели Найчова</cp:lastModifiedBy>
  <cp:revision>40</cp:revision>
  <dcterms:created xsi:type="dcterms:W3CDTF">2018-06-26T06:28:54Z</dcterms:created>
  <dcterms:modified xsi:type="dcterms:W3CDTF">2020-03-18T08:58:46Z</dcterms:modified>
</cp:coreProperties>
</file>